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2"/>
  </p:notesMasterIdLst>
  <p:handoutMasterIdLst>
    <p:handoutMasterId r:id="rId23"/>
  </p:handoutMasterIdLst>
  <p:sldIdLst>
    <p:sldId id="259" r:id="rId2"/>
    <p:sldId id="264" r:id="rId3"/>
    <p:sldId id="270" r:id="rId4"/>
    <p:sldId id="271" r:id="rId5"/>
    <p:sldId id="273" r:id="rId6"/>
    <p:sldId id="272" r:id="rId7"/>
    <p:sldId id="274" r:id="rId8"/>
    <p:sldId id="275" r:id="rId9"/>
    <p:sldId id="276" r:id="rId10"/>
    <p:sldId id="278" r:id="rId11"/>
    <p:sldId id="265" r:id="rId12"/>
    <p:sldId id="266" r:id="rId13"/>
    <p:sldId id="277" r:id="rId14"/>
    <p:sldId id="267" r:id="rId15"/>
    <p:sldId id="280" r:id="rId16"/>
    <p:sldId id="283" r:id="rId17"/>
    <p:sldId id="281" r:id="rId18"/>
    <p:sldId id="282" r:id="rId19"/>
    <p:sldId id="269" r:id="rId20"/>
    <p:sldId id="279" r:id="rId21"/>
  </p:sldIdLst>
  <p:sldSz cx="12188825" cy="6858000"/>
  <p:notesSz cx="6858000" cy="9144000"/>
  <p:defaultTextStyle>
    <a:defPPr rtl="0">
      <a:defRPr lang="tr-t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1152">
          <p15:clr>
            <a:srgbClr val="A4A3A4"/>
          </p15:clr>
        </p15:guide>
        <p15:guide id="5" orient="horz" pos="3360">
          <p15:clr>
            <a:srgbClr val="A4A3A4"/>
          </p15:clr>
        </p15:guide>
        <p15:guide id="6" orient="horz" pos="3072">
          <p15:clr>
            <a:srgbClr val="A4A3A4"/>
          </p15:clr>
        </p15:guide>
        <p15:guide id="7" orient="horz" pos="864">
          <p15:clr>
            <a:srgbClr val="A4A3A4"/>
          </p15:clr>
        </p15:guide>
        <p15:guide id="8" orient="horz" pos="528">
          <p15:clr>
            <a:srgbClr val="A4A3A4"/>
          </p15:clr>
        </p15:guide>
        <p15:guide id="9" orient="horz" pos="2784">
          <p15:clr>
            <a:srgbClr val="A4A3A4"/>
          </p15:clr>
        </p15:guide>
        <p15:guide id="10" pos="3839">
          <p15:clr>
            <a:srgbClr val="A4A3A4"/>
          </p15:clr>
        </p15:guide>
        <p15:guide id="11" pos="959">
          <p15:clr>
            <a:srgbClr val="A4A3A4"/>
          </p15:clr>
        </p15:guide>
        <p15:guide id="12" pos="7007">
          <p15:clr>
            <a:srgbClr val="A4A3A4"/>
          </p15:clr>
        </p15:guide>
        <p15:guide id="13" pos="6719">
          <p15:clr>
            <a:srgbClr val="A4A3A4"/>
          </p15:clr>
        </p15:guide>
        <p15:guide id="14" pos="6143">
          <p15:clr>
            <a:srgbClr val="A4A3A4"/>
          </p15:clr>
        </p15:guide>
        <p15:guide id="15" pos="3983">
          <p15:clr>
            <a:srgbClr val="A4A3A4"/>
          </p15:clr>
        </p15:guide>
        <p15:guide id="16" pos="527">
          <p15:clr>
            <a:srgbClr val="A4A3A4"/>
          </p15:clr>
        </p15:guide>
        <p15:guide id="17" pos="715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>
      <p:cViewPr varScale="1">
        <p:scale>
          <a:sx n="117" d="100"/>
          <a:sy n="117" d="100"/>
        </p:scale>
        <p:origin x="192" y="384"/>
      </p:cViewPr>
      <p:guideLst>
        <p:guide orient="horz" pos="2160"/>
        <p:guide orient="horz" pos="1008"/>
        <p:guide orient="horz" pos="3792"/>
        <p:guide orient="horz" pos="1152"/>
        <p:guide orient="horz" pos="3360"/>
        <p:guide orient="horz" pos="3072"/>
        <p:guide orient="horz" pos="864"/>
        <p:guide orient="horz" pos="528"/>
        <p:guide orient="horz" pos="2784"/>
        <p:guide pos="3839"/>
        <p:guide pos="959"/>
        <p:guide pos="7007"/>
        <p:guide pos="6719"/>
        <p:guide pos="6143"/>
        <p:guide pos="3983"/>
        <p:guide pos="527"/>
        <p:guide pos="71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9" d="100"/>
          <a:sy n="89" d="100"/>
        </p:scale>
        <p:origin x="3750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3" name="Tarih Yer Tutucus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1338494-EF73-4271-B5DA-A8C9DC8071AD}" type="datetime1">
              <a:rPr lang="tr-TR" smtClean="0"/>
              <a:t>13.04.2022</a:t>
            </a:fld>
            <a:endParaRPr lang="tr-TR"/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C119DBA-4540-49B3-8FA9-6259387ECF9E}" type="slidenum">
              <a:rPr lang="tr-TR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87619857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jpg>
</file>

<file path=ppt/media/image12.png>
</file>

<file path=ppt/media/image13.png>
</file>

<file path=ppt/media/image2.jpg>
</file>

<file path=ppt/media/image3.png>
</file>

<file path=ppt/media/image4.png>
</file>

<file path=ppt/media/image5.jpeg>
</file>

<file path=ppt/media/image6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Üst Bilgi Yer Tutucusu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tr-TR" noProof="0"/>
          </a:p>
        </p:txBody>
      </p:sp>
      <p:sp>
        <p:nvSpPr>
          <p:cNvPr id="3" name="Tarih Yer Tutucus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DEA60ED-317D-4386-80C3-B263C7BF44C7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4" name="Slayt Görüntüsü Yer Tutucusu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tr-TR" noProof="0"/>
          </a:p>
        </p:txBody>
      </p:sp>
      <p:sp>
        <p:nvSpPr>
          <p:cNvPr id="5" name="Notlar Yer Tutucusu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tr-TR" noProof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3B36274-F2B9-4C45-BBB4-0EDF4CD651A7}" type="slidenum">
              <a:rPr lang="tr-TR" noProof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214768858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ayt Görüntüsü Yer Tutucus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lar Yer Tutucusu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tr-TR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3B36274-F2B9-4C45-BBB4-0EDF4CD651A7}" type="slidenum">
              <a:rPr lang="tr-TR" smtClean="0"/>
              <a:t>1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509441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>
          <a:xfrm>
            <a:off x="1522413" y="1371600"/>
            <a:ext cx="9144000" cy="3505200"/>
          </a:xfrm>
        </p:spPr>
        <p:txBody>
          <a:bodyPr rtlCol="0">
            <a:noAutofit/>
          </a:bodyPr>
          <a:lstStyle>
            <a:lvl1pPr>
              <a:defRPr sz="720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>
          <a:xfrm>
            <a:off x="1522413" y="4953000"/>
            <a:ext cx="8229600" cy="10668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tr-TR" noProof="0"/>
              <a:t>Asıl alt başlık stilini düzenlemek için tıklayın</a:t>
            </a:r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256ED2-D4D9-462C-A207-F2DD4D4FD559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137D0E-4A4F-4307-8994-C1891D747D59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4107501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>
              <a:defRPr/>
            </a:lvl5pPr>
            <a:lvl6pPr>
              <a:defRPr baseline="0"/>
            </a:lvl6pPr>
            <a:lvl7pPr>
              <a:defRPr baseline="0"/>
            </a:lvl7pPr>
            <a:lvl8pPr>
              <a:defRPr baseline="0"/>
            </a:lvl8pPr>
            <a:lvl9pPr>
              <a:defRPr baseline="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46C80A5-D0A4-4130-98F2-7F4529A1BC89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137D0E-4A4F-4307-8994-C1891D747D59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173316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key Başlık 1"/>
          <p:cNvSpPr>
            <a:spLocks noGrp="1"/>
          </p:cNvSpPr>
          <p:nvPr>
            <p:ph type="title" orient="vert"/>
          </p:nvPr>
        </p:nvSpPr>
        <p:spPr>
          <a:xfrm>
            <a:off x="9752012" y="533400"/>
            <a:ext cx="1371600" cy="5592764"/>
          </a:xfrm>
        </p:spPr>
        <p:txBody>
          <a:bodyPr vert="eaVert" rtlCol="0"/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Dikey Metin Yer Tutucusu 2"/>
          <p:cNvSpPr>
            <a:spLocks noGrp="1"/>
          </p:cNvSpPr>
          <p:nvPr>
            <p:ph type="body" orient="vert" idx="1"/>
          </p:nvPr>
        </p:nvSpPr>
        <p:spPr>
          <a:xfrm>
            <a:off x="1522411" y="533400"/>
            <a:ext cx="8077201" cy="5592764"/>
          </a:xfrm>
        </p:spPr>
        <p:txBody>
          <a:bodyPr vert="eaVert" rtlCol="0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1CA3F0E-3D42-4A01-8333-57BC30AA159C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137D0E-4A4F-4307-8994-C1891D747D59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88754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2pPr>
              <a:buClr>
                <a:schemeClr val="accent2"/>
              </a:buClr>
              <a:defRPr/>
            </a:lvl2pPr>
            <a:lvl5pPr>
              <a:defRPr/>
            </a:lvl5pPr>
            <a:lvl6pPr>
              <a:buClr>
                <a:schemeClr val="accent2"/>
              </a:buClr>
              <a:defRPr baseline="0"/>
            </a:lvl6pPr>
            <a:lvl7pPr>
              <a:buClr>
                <a:schemeClr val="accent2"/>
              </a:buClr>
              <a:defRPr baseline="0"/>
            </a:lvl7pPr>
            <a:lvl8pPr>
              <a:buClr>
                <a:schemeClr val="accent2"/>
              </a:buClr>
              <a:defRPr baseline="0"/>
            </a:lvl8pPr>
            <a:lvl9pPr>
              <a:buClr>
                <a:schemeClr val="accent2"/>
              </a:buClr>
              <a:defRPr baseline="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67659CD-9101-488C-B14C-F20A87353E7A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137D0E-4A4F-4307-8994-C1891D747D59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8363373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22414" y="2514601"/>
            <a:ext cx="9144000" cy="2819400"/>
          </a:xfrm>
        </p:spPr>
        <p:txBody>
          <a:bodyPr rtlCol="0" anchor="b">
            <a:noAutofit/>
          </a:bodyPr>
          <a:lstStyle>
            <a:lvl1pPr algn="l">
              <a:defRPr sz="6600" b="0" i="0" cap="none" baseline="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522413" y="990600"/>
            <a:ext cx="8229600" cy="1143000"/>
          </a:xfrm>
        </p:spPr>
        <p:txBody>
          <a:bodyPr rtlCol="0"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859FD9-1152-41D8-B35A-8DA9CEF02179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137D0E-4A4F-4307-8994-C1891D747D59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591654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22414" y="533400"/>
            <a:ext cx="9601200" cy="1143000"/>
          </a:xfrm>
        </p:spPr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sz="half" idx="1"/>
          </p:nvPr>
        </p:nvSpPr>
        <p:spPr>
          <a:xfrm>
            <a:off x="1522414" y="1828800"/>
            <a:ext cx="4645152" cy="4191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6475412" y="1828800"/>
            <a:ext cx="4648201" cy="41910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6" name="Alt Bilgi Yer Tutucusu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Alt bilgi ekleme</a:t>
            </a:r>
          </a:p>
        </p:txBody>
      </p:sp>
      <p:sp>
        <p:nvSpPr>
          <p:cNvPr id="5" name="Tarih Yer Tutucus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8B501C-BBC0-4D75-AC05-785D231E6A4A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7" name="Slayt Numarası Yer Tutucusu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137D0E-4A4F-4307-8994-C1891D747D59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83154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1522414" y="533400"/>
            <a:ext cx="9601200" cy="11430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522414" y="1828800"/>
            <a:ext cx="46451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4" name="İçerik Yer Tutucusu 3"/>
          <p:cNvSpPr>
            <a:spLocks noGrp="1"/>
          </p:cNvSpPr>
          <p:nvPr>
            <p:ph sz="half" idx="2"/>
          </p:nvPr>
        </p:nvSpPr>
        <p:spPr>
          <a:xfrm>
            <a:off x="1522414" y="2667000"/>
            <a:ext cx="4645152" cy="33528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 baseline="0"/>
            </a:lvl6pPr>
            <a:lvl7pPr>
              <a:defRPr sz="1400" baseline="0"/>
            </a:lvl7pPr>
            <a:lvl8pPr>
              <a:defRPr sz="1400" baseline="0"/>
            </a:lvl8pPr>
            <a:lvl9pPr>
              <a:defRPr sz="1400" baseline="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5" name="Metin Yer Tutucusu 4"/>
          <p:cNvSpPr>
            <a:spLocks noGrp="1"/>
          </p:cNvSpPr>
          <p:nvPr>
            <p:ph type="body" sz="quarter" idx="3"/>
          </p:nvPr>
        </p:nvSpPr>
        <p:spPr>
          <a:xfrm>
            <a:off x="6478462" y="1828800"/>
            <a:ext cx="4645152" cy="762000"/>
          </a:xfrm>
        </p:spPr>
        <p:txBody>
          <a:bodyPr rtlCol="0"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6" name="İçerik Yer Tutucusu 5"/>
          <p:cNvSpPr>
            <a:spLocks noGrp="1"/>
          </p:cNvSpPr>
          <p:nvPr>
            <p:ph sz="quarter" idx="4"/>
          </p:nvPr>
        </p:nvSpPr>
        <p:spPr>
          <a:xfrm>
            <a:off x="6478462" y="2667000"/>
            <a:ext cx="4645152" cy="33528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8" name="Alt Bilgi Yer Tutucusu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Alt bilgi ekleme</a:t>
            </a:r>
          </a:p>
        </p:txBody>
      </p:sp>
      <p:sp>
        <p:nvSpPr>
          <p:cNvPr id="7" name="Tarih Yer Tutucus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250E35B-03EA-46B8-9A12-2C3CC2E389E2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9" name="Slayt Numarası Yer Tutucusu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137D0E-4A4F-4307-8994-C1891D747D59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81292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4" name="Alt Bilgi Yer Tutucusu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Alt bilgi ekleme</a:t>
            </a:r>
          </a:p>
        </p:txBody>
      </p:sp>
      <p:sp>
        <p:nvSpPr>
          <p:cNvPr id="3" name="Tarih Yer Tutucus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ADF40F-2CF6-40F4-AD64-2A7CD93E614A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5" name="Slayt Numarası Yer Tutucusu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137D0E-4A4F-4307-8994-C1891D747D59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223656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lt Bilgi Yer Tutucusu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Alt bilgi ekleme</a:t>
            </a:r>
          </a:p>
        </p:txBody>
      </p:sp>
      <p:sp>
        <p:nvSpPr>
          <p:cNvPr id="2" name="Tarih Yer Tutucus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139A568-8D98-4788-A6B5-BA86E6869819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4" name="Slayt Numarası Yer Tutucusu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137D0E-4A4F-4307-8994-C1891D747D59}" type="slidenum">
              <a:rPr lang="tr-TR" noProof="0" smtClean="0"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465258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Resim Yazı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6613" y="2590800"/>
            <a:ext cx="3276599" cy="1924050"/>
          </a:xfrm>
        </p:spPr>
        <p:txBody>
          <a:bodyPr rtlCol="0" anchor="b">
            <a:normAutofit/>
          </a:bodyPr>
          <a:lstStyle>
            <a:lvl1pPr algn="l">
              <a:defRPr sz="3200" b="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İçerik Yer Tutucusu 2"/>
          <p:cNvSpPr>
            <a:spLocks noGrp="1"/>
          </p:cNvSpPr>
          <p:nvPr>
            <p:ph idx="1"/>
          </p:nvPr>
        </p:nvSpPr>
        <p:spPr>
          <a:xfrm>
            <a:off x="5180012" y="838200"/>
            <a:ext cx="6172201" cy="518160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6613" y="4648200"/>
            <a:ext cx="3276599" cy="1371600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  <p:sp>
        <p:nvSpPr>
          <p:cNvPr id="9" name="Alt Bilgi Yer Tutucusu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tr-TR" noProof="0"/>
              <a:t>Alt bilgi ekleme</a:t>
            </a:r>
          </a:p>
        </p:txBody>
      </p:sp>
      <p:sp>
        <p:nvSpPr>
          <p:cNvPr id="8" name="Tarih Yer Tutucusu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39C0410-2C75-4553-9A66-A11A6F30C706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10" name="Slayt Numarası Yer Tutucusu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5137D0E-4A4F-4307-8994-C1891D747D59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913643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Resim Yazı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title"/>
          </p:nvPr>
        </p:nvSpPr>
        <p:spPr>
          <a:xfrm>
            <a:off x="836613" y="2590800"/>
            <a:ext cx="3276599" cy="1924050"/>
          </a:xfrm>
        </p:spPr>
        <p:txBody>
          <a:bodyPr rtlCol="0" anchor="b">
            <a:normAutofit/>
          </a:bodyPr>
          <a:lstStyle>
            <a:lvl1pPr algn="l">
              <a:defRPr sz="3200" b="0"/>
            </a:lvl1pPr>
          </a:lstStyle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5" name="Dikdörtgen 4"/>
          <p:cNvSpPr/>
          <p:nvPr/>
        </p:nvSpPr>
        <p:spPr>
          <a:xfrm>
            <a:off x="5027612" y="457200"/>
            <a:ext cx="6629400" cy="5943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tr-TR" noProof="0"/>
          </a:p>
        </p:txBody>
      </p:sp>
      <p:sp>
        <p:nvSpPr>
          <p:cNvPr id="3" name="Resim Yer Tutucusu 2" descr="Resim eklemek için boş yer tutucu. Yer tutucuya tıklayın ve eklemek istediğiniz resmi seçin"/>
          <p:cNvSpPr>
            <a:spLocks noGrp="1"/>
          </p:cNvSpPr>
          <p:nvPr>
            <p:ph type="pic" idx="1"/>
          </p:nvPr>
        </p:nvSpPr>
        <p:spPr>
          <a:xfrm>
            <a:off x="5408612" y="836610"/>
            <a:ext cx="5867401" cy="5183190"/>
          </a:xfrm>
          <a:solidFill>
            <a:schemeClr val="bg2"/>
          </a:solidFill>
        </p:spPr>
        <p:txBody>
          <a:bodyPr tIns="914400"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tr-TR" noProof="0"/>
              <a:t>Resim eklemek için simgeye tıklayın</a:t>
            </a:r>
          </a:p>
        </p:txBody>
      </p:sp>
      <p:sp>
        <p:nvSpPr>
          <p:cNvPr id="4" name="Metin Yer Tutucusu 3"/>
          <p:cNvSpPr>
            <a:spLocks noGrp="1"/>
          </p:cNvSpPr>
          <p:nvPr>
            <p:ph type="body" sz="half" idx="2"/>
          </p:nvPr>
        </p:nvSpPr>
        <p:spPr>
          <a:xfrm>
            <a:off x="836613" y="4648200"/>
            <a:ext cx="3276599" cy="1371600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tr-TR" noProof="0"/>
              <a:t>Asıl metin stillerini düzenlemek için tıklayın</a:t>
            </a:r>
          </a:p>
        </p:txBody>
      </p:sp>
    </p:spTree>
    <p:extLst>
      <p:ext uri="{BB962C8B-B14F-4D97-AF65-F5344CB8AC3E}">
        <p14:creationId xmlns:p14="http://schemas.microsoft.com/office/powerpoint/2010/main" val="37738527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up 31"/>
          <p:cNvGrpSpPr/>
          <p:nvPr/>
        </p:nvGrpSpPr>
        <p:grpSpPr>
          <a:xfrm>
            <a:off x="-1" y="0"/>
            <a:ext cx="12188825" cy="6858000"/>
            <a:chOff x="-1" y="0"/>
            <a:chExt cx="12188825" cy="6858000"/>
          </a:xfrm>
        </p:grpSpPr>
        <p:sp>
          <p:nvSpPr>
            <p:cNvPr id="8" name="Dikdörtgen 8"/>
            <p:cNvSpPr>
              <a:spLocks noChangeArrowheads="1"/>
            </p:cNvSpPr>
            <p:nvPr/>
          </p:nvSpPr>
          <p:spPr bwMode="auto">
            <a:xfrm>
              <a:off x="4164514" y="6705600"/>
              <a:ext cx="8024310" cy="152400"/>
            </a:xfrm>
            <a:prstGeom prst="rect">
              <a:avLst/>
            </a:prstGeom>
            <a:gradFill rotWithShape="0">
              <a:gsLst>
                <a:gs pos="0">
                  <a:schemeClr val="accent5">
                    <a:lumMod val="20000"/>
                    <a:lumOff val="80000"/>
                  </a:schemeClr>
                </a:gs>
                <a:gs pos="100000">
                  <a:schemeClr val="accent5">
                    <a:lumMod val="75000"/>
                  </a:schemeClr>
                </a:gs>
              </a:gsLst>
              <a:lin ang="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 rtl="0"/>
              <a:endParaRPr kumimoji="1" lang="tr-TR" sz="2400" noProof="0">
                <a:latin typeface="굴림" pitchFamily="50" charset="-127"/>
              </a:endParaRPr>
            </a:p>
          </p:txBody>
        </p:sp>
        <p:sp>
          <p:nvSpPr>
            <p:cNvPr id="9" name="Dikdörtgen 9"/>
            <p:cNvSpPr>
              <a:spLocks noChangeArrowheads="1"/>
            </p:cNvSpPr>
            <p:nvPr/>
          </p:nvSpPr>
          <p:spPr bwMode="auto">
            <a:xfrm>
              <a:off x="11680956" y="1981200"/>
              <a:ext cx="507868" cy="4267200"/>
            </a:xfrm>
            <a:prstGeom prst="rect">
              <a:avLst/>
            </a:prstGeom>
            <a:gradFill rotWithShape="0">
              <a:gsLst>
                <a:gs pos="0">
                  <a:schemeClr val="tx2">
                    <a:lumMod val="20000"/>
                    <a:lumOff val="80000"/>
                  </a:schemeClr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 rtl="0"/>
              <a:endParaRPr kumimoji="1" lang="tr-TR" sz="2400" noProof="0">
                <a:latin typeface="굴림" pitchFamily="50" charset="-127"/>
              </a:endParaRPr>
            </a:p>
          </p:txBody>
        </p:sp>
        <p:sp>
          <p:nvSpPr>
            <p:cNvPr id="10" name="Dikdörtgen 10"/>
            <p:cNvSpPr>
              <a:spLocks noChangeArrowheads="1"/>
            </p:cNvSpPr>
            <p:nvPr/>
          </p:nvSpPr>
          <p:spPr bwMode="auto">
            <a:xfrm>
              <a:off x="-1" y="5257800"/>
              <a:ext cx="609441" cy="152400"/>
            </a:xfrm>
            <a:prstGeom prst="rect">
              <a:avLst/>
            </a:prstGeom>
            <a:solidFill>
              <a:schemeClr val="accent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algn="ctr" rtl="0"/>
              <a:endParaRPr kumimoji="1" lang="tr-TR" sz="2400" noProof="0">
                <a:latin typeface="굴림" pitchFamily="50" charset="-127"/>
              </a:endParaRPr>
            </a:p>
          </p:txBody>
        </p:sp>
        <p:sp>
          <p:nvSpPr>
            <p:cNvPr id="11" name="Dikdörtgen 11"/>
            <p:cNvSpPr>
              <a:spLocks noChangeArrowheads="1"/>
            </p:cNvSpPr>
            <p:nvPr/>
          </p:nvSpPr>
          <p:spPr bwMode="auto">
            <a:xfrm>
              <a:off x="-1" y="5410200"/>
              <a:ext cx="609441" cy="1447800"/>
            </a:xfrm>
            <a:prstGeom prst="rect">
              <a:avLst/>
            </a:prstGeom>
            <a:solidFill>
              <a:srgbClr val="DDDDD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algn="ctr" rtl="0"/>
              <a:endParaRPr kumimoji="1" lang="tr-TR" sz="2400" noProof="0">
                <a:latin typeface="굴림" pitchFamily="50" charset="-127"/>
              </a:endParaRPr>
            </a:p>
          </p:txBody>
        </p:sp>
        <p:sp>
          <p:nvSpPr>
            <p:cNvPr id="12" name="Dikdörtgen 12"/>
            <p:cNvSpPr>
              <a:spLocks noChangeArrowheads="1"/>
            </p:cNvSpPr>
            <p:nvPr/>
          </p:nvSpPr>
          <p:spPr bwMode="auto">
            <a:xfrm>
              <a:off x="11680956" y="0"/>
              <a:ext cx="507868" cy="19812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algn="ctr" rtl="0"/>
              <a:endParaRPr kumimoji="1" lang="tr-TR" sz="2400" noProof="0">
                <a:latin typeface="굴림" pitchFamily="50" charset="-127"/>
              </a:endParaRPr>
            </a:p>
          </p:txBody>
        </p:sp>
        <p:sp>
          <p:nvSpPr>
            <p:cNvPr id="13" name="Dikdörtgen 13"/>
            <p:cNvSpPr>
              <a:spLocks noChangeArrowheads="1"/>
            </p:cNvSpPr>
            <p:nvPr/>
          </p:nvSpPr>
          <p:spPr bwMode="auto">
            <a:xfrm>
              <a:off x="7618015" y="0"/>
              <a:ext cx="4062942" cy="304800"/>
            </a:xfrm>
            <a:prstGeom prst="rect">
              <a:avLst/>
            </a:prstGeom>
            <a:solidFill>
              <a:schemeClr val="accent1"/>
            </a:solidFill>
            <a:ln w="9525">
              <a:solidFill>
                <a:schemeClr val="accent3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 rtl="0"/>
              <a:endParaRPr kumimoji="1" lang="tr-TR" sz="2400" noProof="0">
                <a:latin typeface="굴림" pitchFamily="50" charset="-127"/>
              </a:endParaRPr>
            </a:p>
          </p:txBody>
        </p:sp>
        <p:sp>
          <p:nvSpPr>
            <p:cNvPr id="14" name="Dikdörtgen 14"/>
            <p:cNvSpPr>
              <a:spLocks noChangeArrowheads="1"/>
            </p:cNvSpPr>
            <p:nvPr/>
          </p:nvSpPr>
          <p:spPr bwMode="auto">
            <a:xfrm>
              <a:off x="609440" y="304800"/>
              <a:ext cx="711015" cy="762000"/>
            </a:xfrm>
            <a:prstGeom prst="rect">
              <a:avLst/>
            </a:prstGeom>
            <a:solidFill>
              <a:schemeClr val="bg2">
                <a:lumMod val="50000"/>
                <a:alpha val="50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 rtl="0"/>
              <a:endParaRPr kumimoji="1" lang="tr-TR" sz="2400" noProof="0">
                <a:latin typeface="굴림" pitchFamily="50" charset="-127"/>
              </a:endParaRPr>
            </a:p>
          </p:txBody>
        </p:sp>
        <p:sp>
          <p:nvSpPr>
            <p:cNvPr id="15" name="Dikdörtgen 15"/>
            <p:cNvSpPr>
              <a:spLocks noChangeArrowheads="1"/>
            </p:cNvSpPr>
            <p:nvPr/>
          </p:nvSpPr>
          <p:spPr bwMode="auto">
            <a:xfrm>
              <a:off x="-1" y="1066800"/>
              <a:ext cx="609441" cy="4191000"/>
            </a:xfrm>
            <a:prstGeom prst="rect">
              <a:avLst/>
            </a:prstGeom>
            <a:gradFill rotWithShape="0">
              <a:gsLst>
                <a:gs pos="0">
                  <a:schemeClr val="bg2">
                    <a:lumMod val="50000"/>
                  </a:schemeClr>
                </a:gs>
                <a:gs pos="100000">
                  <a:schemeClr val="bg1"/>
                </a:gs>
              </a:gsLst>
              <a:lin ang="5400000" scaled="1"/>
            </a:gra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 rtl="0"/>
              <a:endParaRPr kumimoji="1" lang="tr-TR" sz="2400" noProof="0">
                <a:latin typeface="굴림" pitchFamily="50" charset="-127"/>
              </a:endParaRPr>
            </a:p>
          </p:txBody>
        </p:sp>
        <p:sp>
          <p:nvSpPr>
            <p:cNvPr id="16" name="Dikdörtgen 16"/>
            <p:cNvSpPr>
              <a:spLocks noChangeArrowheads="1"/>
            </p:cNvSpPr>
            <p:nvPr/>
          </p:nvSpPr>
          <p:spPr bwMode="auto">
            <a:xfrm>
              <a:off x="-1" y="304800"/>
              <a:ext cx="609441" cy="7620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algn="ctr" rtl="0"/>
              <a:endParaRPr kumimoji="1" lang="tr-TR" sz="2400" noProof="0">
                <a:latin typeface="굴림" pitchFamily="50" charset="-127"/>
              </a:endParaRPr>
            </a:p>
          </p:txBody>
        </p:sp>
        <p:sp>
          <p:nvSpPr>
            <p:cNvPr id="17" name="Dikdörtgen 17"/>
            <p:cNvSpPr>
              <a:spLocks noChangeArrowheads="1"/>
            </p:cNvSpPr>
            <p:nvPr/>
          </p:nvSpPr>
          <p:spPr bwMode="auto">
            <a:xfrm>
              <a:off x="-1" y="0"/>
              <a:ext cx="1320456" cy="304800"/>
            </a:xfrm>
            <a:prstGeom prst="rect">
              <a:avLst/>
            </a:prstGeom>
            <a:solidFill>
              <a:schemeClr val="accent1"/>
            </a:solidFill>
            <a:ln w="19050">
              <a:solidFill>
                <a:schemeClr val="accent1"/>
              </a:solidFill>
              <a:miter lim="800000"/>
              <a:headEnd/>
              <a:tailEnd/>
            </a:ln>
            <a:effectLst/>
          </p:spPr>
          <p:txBody>
            <a:bodyPr wrap="none" rtlCol="0" anchor="ctr"/>
            <a:lstStyle/>
            <a:p>
              <a:pPr algn="ctr" rtl="0"/>
              <a:endParaRPr kumimoji="1" lang="tr-TR" sz="2400" noProof="0">
                <a:latin typeface="굴림" pitchFamily="50" charset="-127"/>
              </a:endParaRPr>
            </a:p>
          </p:txBody>
        </p:sp>
        <p:sp>
          <p:nvSpPr>
            <p:cNvPr id="18" name="Dikdörtgen 18"/>
            <p:cNvSpPr>
              <a:spLocks noChangeArrowheads="1"/>
            </p:cNvSpPr>
            <p:nvPr/>
          </p:nvSpPr>
          <p:spPr bwMode="auto">
            <a:xfrm>
              <a:off x="1320455" y="0"/>
              <a:ext cx="6297560" cy="30480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808080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algn="ctr" rtl="0"/>
              <a:endParaRPr kumimoji="1" lang="tr-TR" sz="2400" noProof="0">
                <a:latin typeface="굴림" pitchFamily="50" charset="-127"/>
              </a:endParaRPr>
            </a:p>
          </p:txBody>
        </p:sp>
        <p:sp>
          <p:nvSpPr>
            <p:cNvPr id="19" name="Çizgi 19"/>
            <p:cNvSpPr>
              <a:spLocks noChangeShapeType="1"/>
            </p:cNvSpPr>
            <p:nvPr/>
          </p:nvSpPr>
          <p:spPr bwMode="auto">
            <a:xfrm flipV="1">
              <a:off x="609440" y="304800"/>
              <a:ext cx="0" cy="6553200"/>
            </a:xfrm>
            <a:prstGeom prst="line">
              <a:avLst/>
            </a:prstGeom>
            <a:noFill/>
            <a:ln w="7620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rtl="0"/>
              <a:endParaRPr lang="tr-TR" noProof="0"/>
            </a:p>
          </p:txBody>
        </p:sp>
        <p:sp>
          <p:nvSpPr>
            <p:cNvPr id="20" name="Çizgi 20"/>
            <p:cNvSpPr>
              <a:spLocks noChangeShapeType="1"/>
            </p:cNvSpPr>
            <p:nvPr/>
          </p:nvSpPr>
          <p:spPr bwMode="auto">
            <a:xfrm>
              <a:off x="609440" y="6705600"/>
              <a:ext cx="11579384" cy="0"/>
            </a:xfrm>
            <a:prstGeom prst="line">
              <a:avLst/>
            </a:prstGeom>
            <a:noFill/>
            <a:ln w="5715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rtl="0"/>
              <a:endParaRPr lang="tr-TR" noProof="0"/>
            </a:p>
          </p:txBody>
        </p:sp>
        <p:sp>
          <p:nvSpPr>
            <p:cNvPr id="21" name="Çizgi 21"/>
            <p:cNvSpPr>
              <a:spLocks noChangeShapeType="1"/>
            </p:cNvSpPr>
            <p:nvPr/>
          </p:nvSpPr>
          <p:spPr bwMode="auto">
            <a:xfrm flipV="1">
              <a:off x="11680956" y="0"/>
              <a:ext cx="0" cy="6705600"/>
            </a:xfrm>
            <a:prstGeom prst="line">
              <a:avLst/>
            </a:prstGeom>
            <a:noFill/>
            <a:ln w="5715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rtl="0"/>
              <a:endParaRPr lang="tr-TR" noProof="0"/>
            </a:p>
          </p:txBody>
        </p:sp>
        <p:sp>
          <p:nvSpPr>
            <p:cNvPr id="22" name="Çizgi 22"/>
            <p:cNvSpPr>
              <a:spLocks noChangeShapeType="1"/>
            </p:cNvSpPr>
            <p:nvPr/>
          </p:nvSpPr>
          <p:spPr bwMode="auto">
            <a:xfrm>
              <a:off x="-1" y="304800"/>
              <a:ext cx="12188825" cy="0"/>
            </a:xfrm>
            <a:prstGeom prst="line">
              <a:avLst/>
            </a:prstGeom>
            <a:noFill/>
            <a:ln w="3810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rtl="0"/>
              <a:endParaRPr lang="tr-TR" noProof="0"/>
            </a:p>
          </p:txBody>
        </p:sp>
        <p:sp>
          <p:nvSpPr>
            <p:cNvPr id="23" name="Çizgi 23"/>
            <p:cNvSpPr>
              <a:spLocks noChangeShapeType="1"/>
            </p:cNvSpPr>
            <p:nvPr/>
          </p:nvSpPr>
          <p:spPr bwMode="auto">
            <a:xfrm flipH="1">
              <a:off x="7618015" y="457200"/>
              <a:ext cx="4570809" cy="0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rtl="0"/>
              <a:endParaRPr lang="tr-TR" noProof="0"/>
            </a:p>
          </p:txBody>
        </p:sp>
        <p:sp>
          <p:nvSpPr>
            <p:cNvPr id="24" name="Çizgi 24"/>
            <p:cNvSpPr>
              <a:spLocks noChangeShapeType="1"/>
            </p:cNvSpPr>
            <p:nvPr/>
          </p:nvSpPr>
          <p:spPr bwMode="auto">
            <a:xfrm flipV="1">
              <a:off x="7618015" y="0"/>
              <a:ext cx="0" cy="457200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rtl="0"/>
              <a:endParaRPr lang="tr-TR" noProof="0"/>
            </a:p>
          </p:txBody>
        </p:sp>
        <p:sp>
          <p:nvSpPr>
            <p:cNvPr id="25" name="Çizgi 25"/>
            <p:cNvSpPr>
              <a:spLocks noChangeShapeType="1"/>
            </p:cNvSpPr>
            <p:nvPr/>
          </p:nvSpPr>
          <p:spPr bwMode="auto">
            <a:xfrm>
              <a:off x="11680956" y="1981200"/>
              <a:ext cx="507868" cy="0"/>
            </a:xfrm>
            <a:prstGeom prst="line">
              <a:avLst/>
            </a:prstGeom>
            <a:noFill/>
            <a:ln w="2857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rtl="0"/>
              <a:endParaRPr lang="tr-TR" noProof="0"/>
            </a:p>
          </p:txBody>
        </p:sp>
        <p:sp>
          <p:nvSpPr>
            <p:cNvPr id="26" name="Çizgi 26"/>
            <p:cNvSpPr>
              <a:spLocks noChangeShapeType="1"/>
            </p:cNvSpPr>
            <p:nvPr/>
          </p:nvSpPr>
          <p:spPr bwMode="auto">
            <a:xfrm>
              <a:off x="1320455" y="0"/>
              <a:ext cx="0" cy="1066800"/>
            </a:xfrm>
            <a:prstGeom prst="line">
              <a:avLst/>
            </a:prstGeom>
            <a:noFill/>
            <a:ln w="19050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rtl="0"/>
              <a:endParaRPr lang="tr-TR" noProof="0"/>
            </a:p>
          </p:txBody>
        </p:sp>
        <p:sp>
          <p:nvSpPr>
            <p:cNvPr id="27" name="Çizgi 27"/>
            <p:cNvSpPr>
              <a:spLocks noChangeShapeType="1"/>
            </p:cNvSpPr>
            <p:nvPr/>
          </p:nvSpPr>
          <p:spPr bwMode="auto">
            <a:xfrm flipH="1">
              <a:off x="-1" y="1066800"/>
              <a:ext cx="1320456" cy="0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rtl="0"/>
              <a:endParaRPr lang="tr-TR" noProof="0"/>
            </a:p>
          </p:txBody>
        </p:sp>
        <p:sp>
          <p:nvSpPr>
            <p:cNvPr id="30" name="Çizgi 30"/>
            <p:cNvSpPr>
              <a:spLocks noChangeShapeType="1"/>
            </p:cNvSpPr>
            <p:nvPr/>
          </p:nvSpPr>
          <p:spPr bwMode="auto">
            <a:xfrm flipH="1">
              <a:off x="-1" y="5257800"/>
              <a:ext cx="609441" cy="0"/>
            </a:xfrm>
            <a:prstGeom prst="line">
              <a:avLst/>
            </a:prstGeom>
            <a:noFill/>
            <a:ln w="28575">
              <a:solidFill>
                <a:srgbClr val="808080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rtl="0"/>
              <a:endParaRPr lang="tr-TR" noProof="0"/>
            </a:p>
          </p:txBody>
        </p:sp>
        <p:sp>
          <p:nvSpPr>
            <p:cNvPr id="31" name="Çizgi 31"/>
            <p:cNvSpPr>
              <a:spLocks noChangeShapeType="1"/>
            </p:cNvSpPr>
            <p:nvPr/>
          </p:nvSpPr>
          <p:spPr bwMode="auto">
            <a:xfrm flipH="1">
              <a:off x="-1" y="5410200"/>
              <a:ext cx="609441" cy="0"/>
            </a:xfrm>
            <a:prstGeom prst="line">
              <a:avLst/>
            </a:prstGeom>
            <a:noFill/>
            <a:ln w="28575">
              <a:solidFill>
                <a:schemeClr val="accent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rtlCol="0" anchor="ctr"/>
            <a:lstStyle/>
            <a:p>
              <a:pPr rtl="0"/>
              <a:endParaRPr lang="tr-TR" noProof="0"/>
            </a:p>
          </p:txBody>
        </p:sp>
      </p:grpSp>
      <p:sp>
        <p:nvSpPr>
          <p:cNvPr id="2" name="Başlık Yer Tutucusu 1"/>
          <p:cNvSpPr>
            <a:spLocks noGrp="1"/>
          </p:cNvSpPr>
          <p:nvPr>
            <p:ph type="title"/>
          </p:nvPr>
        </p:nvSpPr>
        <p:spPr>
          <a:xfrm>
            <a:off x="1522414" y="5334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tr-TR" noProof="0"/>
              <a:t>Asıl başlık stilini düzenlemek için tıklayın</a:t>
            </a:r>
          </a:p>
        </p:txBody>
      </p:sp>
      <p:sp>
        <p:nvSpPr>
          <p:cNvPr id="3" name="Metin Yer Tutucusu 2"/>
          <p:cNvSpPr>
            <a:spLocks noGrp="1"/>
          </p:cNvSpPr>
          <p:nvPr>
            <p:ph type="body" idx="1"/>
          </p:nvPr>
        </p:nvSpPr>
        <p:spPr>
          <a:xfrm>
            <a:off x="1522414" y="1828800"/>
            <a:ext cx="9601200" cy="4191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tr-TR" noProof="0"/>
              <a:t>Asıl metin stillerini düzenlemek için tıklayın</a:t>
            </a:r>
          </a:p>
          <a:p>
            <a:pPr lvl="1" rtl="0"/>
            <a:r>
              <a:rPr lang="tr-TR" noProof="0"/>
              <a:t>İkinci düzey</a:t>
            </a:r>
          </a:p>
          <a:p>
            <a:pPr lvl="2" rtl="0"/>
            <a:r>
              <a:rPr lang="tr-TR" noProof="0"/>
              <a:t>Üçüncü düzey</a:t>
            </a:r>
          </a:p>
          <a:p>
            <a:pPr lvl="3" rtl="0"/>
            <a:r>
              <a:rPr lang="tr-TR" noProof="0"/>
              <a:t>Dördüncü düzey</a:t>
            </a:r>
          </a:p>
          <a:p>
            <a:pPr lvl="4" rtl="0"/>
            <a:r>
              <a:rPr lang="tr-TR" noProof="0"/>
              <a:t>Beşinci düzey</a:t>
            </a:r>
          </a:p>
        </p:txBody>
      </p:sp>
      <p:sp>
        <p:nvSpPr>
          <p:cNvPr id="5" name="Alt Bilgi Yer Tutucusu 4"/>
          <p:cNvSpPr>
            <a:spLocks noGrp="1"/>
          </p:cNvSpPr>
          <p:nvPr>
            <p:ph type="ftr" sz="quarter" idx="3"/>
          </p:nvPr>
        </p:nvSpPr>
        <p:spPr>
          <a:xfrm>
            <a:off x="1517950" y="6172200"/>
            <a:ext cx="6862462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pPr rtl="0"/>
            <a:r>
              <a:rPr lang="tr-TR" noProof="0"/>
              <a:t>Alt bilgi ekleme</a:t>
            </a:r>
          </a:p>
        </p:txBody>
      </p:sp>
      <p:sp>
        <p:nvSpPr>
          <p:cNvPr id="4" name="Tarih Yer Tutucusu 3"/>
          <p:cNvSpPr>
            <a:spLocks noGrp="1"/>
          </p:cNvSpPr>
          <p:nvPr>
            <p:ph type="dt" sz="half" idx="2"/>
          </p:nvPr>
        </p:nvSpPr>
        <p:spPr>
          <a:xfrm>
            <a:off x="8609012" y="6172200"/>
            <a:ext cx="1320059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BE2761DC-DF41-4EA0-8F32-12C8174772A4}" type="datetime1">
              <a:rPr lang="tr-TR" noProof="0" smtClean="0"/>
              <a:t>13.04.2022</a:t>
            </a:fld>
            <a:endParaRPr lang="tr-TR" noProof="0"/>
          </a:p>
        </p:txBody>
      </p:sp>
      <p:sp>
        <p:nvSpPr>
          <p:cNvPr id="6" name="Slayt Numarası Yer Tutucusu 5"/>
          <p:cNvSpPr>
            <a:spLocks noGrp="1"/>
          </p:cNvSpPr>
          <p:nvPr>
            <p:ph type="sldNum" sz="quarter" idx="4"/>
          </p:nvPr>
        </p:nvSpPr>
        <p:spPr>
          <a:xfrm>
            <a:off x="10133012" y="6172200"/>
            <a:ext cx="990601" cy="2730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pPr rtl="0"/>
            <a:fld id="{E5137D0E-4A4F-4307-8994-C1891D747D59}" type="slidenum">
              <a:rPr lang="tr-TR" noProof="0" smtClean="0"/>
              <a:pPr/>
              <a:t>‹#›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774522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2920" indent="-223838" algn="l" defTabSz="914400" rtl="0" eaLnBrk="1" latinLnBrk="0" hangingPunct="1">
        <a:lnSpc>
          <a:spcPct val="90000"/>
        </a:lnSpc>
        <a:spcBef>
          <a:spcPts val="800"/>
        </a:spcBef>
        <a:buClr>
          <a:schemeClr val="accent2"/>
        </a:buClr>
        <a:buFont typeface="Arial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41363" indent="-171450" algn="l" defTabSz="914400" rtl="0" eaLnBrk="1" latinLnBrk="0" hangingPunct="1">
        <a:lnSpc>
          <a:spcPct val="90000"/>
        </a:lnSpc>
        <a:spcBef>
          <a:spcPts val="600"/>
        </a:spcBef>
        <a:buClr>
          <a:schemeClr val="accent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667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2"/>
        </a:buClr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080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44752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82496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157984" indent="-173736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://programarcadegames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tr-TR"/>
              <a:t>Başlık Düzeni</a:t>
            </a:r>
          </a:p>
        </p:txBody>
      </p:sp>
      <p:sp>
        <p:nvSpPr>
          <p:cNvPr id="3" name="Alt Başlık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tr-TR"/>
              <a:t>Alt Başlık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D0275A-078B-4A7F-AD7C-07FE467C1B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11" r="-1" b="-1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5" name="Dikdörtgen 4">
            <a:extLst>
              <a:ext uri="{FF2B5EF4-FFF2-40B4-BE49-F238E27FC236}">
                <a16:creationId xmlns:a16="http://schemas.microsoft.com/office/drawing/2014/main" id="{21700BEA-066B-4614-85FA-342067BBD6E7}"/>
              </a:ext>
            </a:extLst>
          </p:cNvPr>
          <p:cNvSpPr/>
          <p:nvPr/>
        </p:nvSpPr>
        <p:spPr>
          <a:xfrm>
            <a:off x="6705600" y="535900"/>
            <a:ext cx="6092825" cy="5786199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endParaRPr lang="az-Latn-AZ" sz="2000" b="1" dirty="0">
              <a:solidFill>
                <a:schemeClr val="bg1"/>
              </a:solidFill>
            </a:endParaRPr>
          </a:p>
          <a:p>
            <a:pPr algn="ctr"/>
            <a:endParaRPr lang="az-Latn-AZ" sz="2400" b="1" dirty="0">
              <a:solidFill>
                <a:schemeClr val="bg1"/>
              </a:solidFill>
            </a:endParaRPr>
          </a:p>
          <a:p>
            <a:pPr algn="ctr"/>
            <a:r>
              <a:rPr lang="en-US" sz="2000" b="1" dirty="0" err="1">
                <a:solidFill>
                  <a:schemeClr val="bg1"/>
                </a:solidFill>
              </a:rPr>
              <a:t>Beykoz</a:t>
            </a:r>
            <a:r>
              <a:rPr lang="en-US" sz="2000" b="1" dirty="0">
                <a:solidFill>
                  <a:schemeClr val="bg1"/>
                </a:solidFill>
              </a:rPr>
              <a:t> University         </a:t>
            </a:r>
            <a:endParaRPr lang="az-Latn-AZ" sz="2000" b="1" dirty="0">
              <a:solidFill>
                <a:schemeClr val="bg1"/>
              </a:solidFill>
            </a:endParaRP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     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Department of Computer Engineering</a:t>
            </a:r>
            <a:endParaRPr lang="az-Latn-AZ" sz="2000" b="1" dirty="0">
              <a:solidFill>
                <a:schemeClr val="bg1"/>
              </a:solidFill>
            </a:endParaRPr>
          </a:p>
          <a:p>
            <a:pPr algn="ctr"/>
            <a:endParaRPr lang="en-US" sz="2000" b="1" dirty="0">
              <a:solidFill>
                <a:schemeClr val="bg1"/>
              </a:solidFill>
            </a:endParaRP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ENGINEERING PROJECT 1.</a:t>
            </a:r>
            <a:br>
              <a:rPr lang="en-US" sz="2000" b="1" dirty="0">
                <a:solidFill>
                  <a:schemeClr val="bg1"/>
                </a:solidFill>
              </a:rPr>
            </a:br>
            <a:br>
              <a:rPr lang="en-US" sz="2000" b="1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(Computer Engineering)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“2D Platform Game”</a:t>
            </a:r>
            <a:endParaRPr lang="az-Latn-AZ" dirty="0">
              <a:solidFill>
                <a:schemeClr val="bg1"/>
              </a:solidFill>
            </a:endParaRPr>
          </a:p>
          <a:p>
            <a:pPr algn="ctr"/>
            <a:endParaRPr lang="az-Latn-AZ" dirty="0">
              <a:solidFill>
                <a:schemeClr val="bg1"/>
              </a:solidFill>
            </a:endParaRPr>
          </a:p>
          <a:p>
            <a:pPr algn="ctr"/>
            <a:r>
              <a:rPr lang="az-Latn-AZ" dirty="0">
                <a:solidFill>
                  <a:schemeClr val="bg1"/>
                </a:solidFill>
              </a:rPr>
              <a:t>-Python-</a:t>
            </a:r>
            <a:endParaRPr lang="en-US" dirty="0">
              <a:solidFill>
                <a:schemeClr val="bg1"/>
              </a:solidFill>
            </a:endParaRP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algn="ctr"/>
            <a:r>
              <a:rPr lang="en-US" dirty="0">
                <a:solidFill>
                  <a:schemeClr val="bg1"/>
                </a:solidFill>
              </a:rPr>
              <a:t>Leyla Abdullayeva-1904010038</a:t>
            </a:r>
            <a:br>
              <a:rPr lang="en-US" dirty="0">
                <a:solidFill>
                  <a:schemeClr val="bg1"/>
                </a:solidFill>
              </a:rPr>
            </a:br>
            <a:br>
              <a:rPr lang="en-US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br>
              <a:rPr lang="en-US" sz="2000" dirty="0">
                <a:solidFill>
                  <a:schemeClr val="bg1"/>
                </a:solidFill>
              </a:rPr>
            </a:br>
            <a:endParaRPr lang="en-US" dirty="0"/>
          </a:p>
        </p:txBody>
      </p:sp>
      <p:sp>
        <p:nvSpPr>
          <p:cNvPr id="6" name="Slayt Numarası Yer Tutucusu 5">
            <a:extLst>
              <a:ext uri="{FF2B5EF4-FFF2-40B4-BE49-F238E27FC236}">
                <a16:creationId xmlns:a16="http://schemas.microsoft.com/office/drawing/2014/main" id="{EF2CBDBE-743C-4D9C-9D7C-4478DEC4DD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1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2967266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5F6E9E6D-E489-47F1-891C-C14790495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10</a:t>
            </a:fld>
            <a:endParaRPr lang="tr-TR" noProof="0"/>
          </a:p>
        </p:txBody>
      </p:sp>
      <p:sp>
        <p:nvSpPr>
          <p:cNvPr id="5" name="Başlık 1">
            <a:extLst>
              <a:ext uri="{FF2B5EF4-FFF2-40B4-BE49-F238E27FC236}">
                <a16:creationId xmlns:a16="http://schemas.microsoft.com/office/drawing/2014/main" id="{90FC711F-BE0B-41EF-9E18-BE0614F985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692150"/>
            <a:ext cx="9601200" cy="5327650"/>
          </a:xfrm>
        </p:spPr>
        <p:txBody>
          <a:bodyPr/>
          <a:lstStyle/>
          <a:p>
            <a:r>
              <a:rPr lang="en-US" sz="2800" b="1" dirty="0"/>
              <a:t>And this is the map that I used for level 1 in Prototype-2. I’ve created this by using “Tiled” map editor.</a:t>
            </a:r>
          </a:p>
          <a:p>
            <a:endParaRPr lang="en-US" b="1" dirty="0"/>
          </a:p>
        </p:txBody>
      </p:sp>
      <p:pic>
        <p:nvPicPr>
          <p:cNvPr id="7" name="İçerik Yer Tutucusu 4">
            <a:extLst>
              <a:ext uri="{FF2B5EF4-FFF2-40B4-BE49-F238E27FC236}">
                <a16:creationId xmlns:a16="http://schemas.microsoft.com/office/drawing/2014/main" id="{B3018F46-62E9-4D5C-A791-5C64F4E8FBB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6" t="39204" r="2752" b="35631"/>
          <a:stretch/>
        </p:blipFill>
        <p:spPr>
          <a:xfrm>
            <a:off x="-3174" y="2204864"/>
            <a:ext cx="12191999" cy="268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757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4001D95-41EC-415C-916D-BE6D00558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692696"/>
            <a:ext cx="9601200" cy="5327104"/>
          </a:xfrm>
        </p:spPr>
        <p:txBody>
          <a:bodyPr/>
          <a:lstStyle/>
          <a:p>
            <a:r>
              <a:rPr lang="en-US" sz="2800" b="1" dirty="0"/>
              <a:t>And this is the map that I used for level 2 in Prototype-2. </a:t>
            </a:r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4B89FEAD-0300-435D-B4B6-C95A552DB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11</a:t>
            </a:fld>
            <a:endParaRPr lang="tr-TR" noProof="0"/>
          </a:p>
        </p:txBody>
      </p:sp>
      <p:pic>
        <p:nvPicPr>
          <p:cNvPr id="6" name="İçerik Yer Tutucusu 4">
            <a:extLst>
              <a:ext uri="{FF2B5EF4-FFF2-40B4-BE49-F238E27FC236}">
                <a16:creationId xmlns:a16="http://schemas.microsoft.com/office/drawing/2014/main" id="{90D78882-7FCF-4FB2-B6BB-9AB606C8C2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1" t="32258" r="874" b="25390"/>
          <a:stretch/>
        </p:blipFill>
        <p:spPr>
          <a:xfrm>
            <a:off x="91999" y="2132856"/>
            <a:ext cx="12096826" cy="3087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069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821806B-BAE4-4388-8FD3-9F62E818D3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764704"/>
            <a:ext cx="9601200" cy="5185823"/>
          </a:xfrm>
        </p:spPr>
        <p:txBody>
          <a:bodyPr/>
          <a:lstStyle/>
          <a:p>
            <a:r>
              <a:rPr lang="en-US" sz="2800" b="1" dirty="0"/>
              <a:t>Here you can see some photos from Level-2.</a:t>
            </a:r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92AE2EBC-B084-4BB9-92B5-C3251A1F7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12</a:t>
            </a:fld>
            <a:endParaRPr lang="tr-TR" noProof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EBE8AF04-E499-460A-97AD-B936A7314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55" y="1556792"/>
            <a:ext cx="5760640" cy="4174435"/>
          </a:xfrm>
          <a:prstGeom prst="rect">
            <a:avLst/>
          </a:prstGeom>
        </p:spPr>
      </p:pic>
      <p:pic>
        <p:nvPicPr>
          <p:cNvPr id="6" name="Resim 5">
            <a:extLst>
              <a:ext uri="{FF2B5EF4-FFF2-40B4-BE49-F238E27FC236}">
                <a16:creationId xmlns:a16="http://schemas.microsoft.com/office/drawing/2014/main" id="{DFEF487E-68FF-4F9D-811A-A8BD53C006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3014" y="1567377"/>
            <a:ext cx="5830956" cy="4174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364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FDF7455-472B-4D64-9A08-A3F90BA6B4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412751"/>
            <a:ext cx="9601200" cy="5607049"/>
          </a:xfrm>
        </p:spPr>
        <p:txBody>
          <a:bodyPr/>
          <a:lstStyle/>
          <a:p>
            <a:r>
              <a:rPr lang="en-US" b="1" dirty="0"/>
              <a:t>Short demo of Prototype-2.</a:t>
            </a:r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841ECD17-144D-408C-A22E-4891A17CD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13</a:t>
            </a:fld>
            <a:endParaRPr lang="tr-TR" noProof="0"/>
          </a:p>
        </p:txBody>
      </p:sp>
      <p:pic>
        <p:nvPicPr>
          <p:cNvPr id="5" name="WhatsApp Video 2020-05-10 at 8.30.25 PM">
            <a:hlinkClick r:id="" action="ppaction://media"/>
            <a:extLst>
              <a:ext uri="{FF2B5EF4-FFF2-40B4-BE49-F238E27FC236}">
                <a16:creationId xmlns:a16="http://schemas.microsoft.com/office/drawing/2014/main" id="{EED9424F-48E9-4842-97A8-60810726462A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76.9999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9778" y="1030356"/>
            <a:ext cx="9426471" cy="514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671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5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402CC8A-4B30-4FFC-AA1D-3909CE1307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812" y="562372"/>
            <a:ext cx="9601200" cy="55165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b="1" dirty="0"/>
              <a:t>Final Product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4D213CCD-46A8-46B2-B2D7-6AD98E939B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3812" y="1114028"/>
            <a:ext cx="10285786" cy="4905772"/>
          </a:xfrm>
        </p:spPr>
        <p:txBody>
          <a:bodyPr/>
          <a:lstStyle/>
          <a:p>
            <a:r>
              <a:rPr lang="en-US" b="1" dirty="0"/>
              <a:t>Final product includes 3 levels. In Level 3 I achieved to add moving </a:t>
            </a:r>
            <a:r>
              <a:rPr lang="en-US" b="1" dirty="0" err="1"/>
              <a:t>platforms.Also</a:t>
            </a:r>
            <a:r>
              <a:rPr lang="en-US" b="1" dirty="0"/>
              <a:t> I</a:t>
            </a:r>
            <a:r>
              <a:rPr lang="az-Latn-AZ" b="1" dirty="0"/>
              <a:t> added </a:t>
            </a:r>
            <a:r>
              <a:rPr lang="en-US" b="1" dirty="0"/>
              <a:t>animated objects like flags.</a:t>
            </a:r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9F17372-475F-4EAE-A633-C00D8E7CB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14</a:t>
            </a:fld>
            <a:endParaRPr lang="tr-TR" noProof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6CC561EE-7F54-4D60-97F4-408CB114B3A4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57" b="1739"/>
          <a:stretch/>
        </p:blipFill>
        <p:spPr bwMode="auto">
          <a:xfrm>
            <a:off x="4557347" y="1974479"/>
            <a:ext cx="7009673" cy="432114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97811C44-4F94-42DA-BA16-F5FFD93285F8}"/>
              </a:ext>
            </a:extLst>
          </p:cNvPr>
          <p:cNvSpPr txBox="1"/>
          <p:nvPr/>
        </p:nvSpPr>
        <p:spPr>
          <a:xfrm>
            <a:off x="909837" y="3198167"/>
            <a:ext cx="3672407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pPr algn="ctr"/>
            <a:r>
              <a:rPr lang="en-US" sz="2400" b="1" dirty="0"/>
              <a:t>Screenshot of Level 3: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05325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267B6E25-5395-479B-A069-6F201F2967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764704"/>
            <a:ext cx="9601200" cy="5255096"/>
          </a:xfrm>
        </p:spPr>
        <p:txBody>
          <a:bodyPr>
            <a:normAutofit/>
          </a:bodyPr>
          <a:lstStyle/>
          <a:p>
            <a:r>
              <a:rPr lang="en-US" sz="2400" b="1" dirty="0"/>
              <a:t>And this is the map that I used for level 3.</a:t>
            </a:r>
          </a:p>
          <a:p>
            <a:endParaRPr lang="en-US" sz="2400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4D4D8421-DDFF-49BA-9DBC-989463409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15</a:t>
            </a:fld>
            <a:endParaRPr lang="tr-TR" noProof="0"/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AF23DBB0-29FF-475D-8CEF-4D4362558FAA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59" t="31386" r="21732" b="32231"/>
          <a:stretch/>
        </p:blipFill>
        <p:spPr bwMode="auto">
          <a:xfrm>
            <a:off x="681744" y="1728458"/>
            <a:ext cx="10957284" cy="436046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143905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rojectdemo">
            <a:hlinkClick r:id="" action="ppaction://media"/>
            <a:extLst>
              <a:ext uri="{FF2B5EF4-FFF2-40B4-BE49-F238E27FC236}">
                <a16:creationId xmlns:a16="http://schemas.microsoft.com/office/drawing/2014/main" id="{5E340B15-3C25-4809-A08A-8DDF8B85C60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17948" y="1205026"/>
            <a:ext cx="8731695" cy="5254625"/>
          </a:xfrm>
        </p:spPr>
      </p:pic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B4EB51A9-28E6-4A56-BD7F-8049CECC2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16</a:t>
            </a:fld>
            <a:endParaRPr lang="tr-TR" noProof="0"/>
          </a:p>
        </p:txBody>
      </p:sp>
      <p:sp>
        <p:nvSpPr>
          <p:cNvPr id="6" name="Metin kutusu 5">
            <a:extLst>
              <a:ext uri="{FF2B5EF4-FFF2-40B4-BE49-F238E27FC236}">
                <a16:creationId xmlns:a16="http://schemas.microsoft.com/office/drawing/2014/main" id="{E7047420-1859-4518-8A20-CFC246B8B0CC}"/>
              </a:ext>
            </a:extLst>
          </p:cNvPr>
          <p:cNvSpPr txBox="1"/>
          <p:nvPr/>
        </p:nvSpPr>
        <p:spPr>
          <a:xfrm>
            <a:off x="1773932" y="569876"/>
            <a:ext cx="6768752" cy="461665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sz="2400" b="1" dirty="0"/>
              <a:t>Final product demo:</a:t>
            </a:r>
          </a:p>
        </p:txBody>
      </p:sp>
    </p:spTree>
    <p:extLst>
      <p:ext uri="{BB962C8B-B14F-4D97-AF65-F5344CB8AC3E}">
        <p14:creationId xmlns:p14="http://schemas.microsoft.com/office/powerpoint/2010/main" val="1363278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464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1084EA2-665B-4FFD-88CE-731B32A146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699655"/>
            <a:ext cx="9601200" cy="695672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/>
              <a:t>What was new in Final Product?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85BAEA4C-1457-40DF-9F90-10165B04A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Level 3</a:t>
            </a:r>
          </a:p>
          <a:p>
            <a:r>
              <a:rPr lang="en-US" sz="2800" b="1" dirty="0"/>
              <a:t>Moving Platforms</a:t>
            </a:r>
          </a:p>
          <a:p>
            <a:r>
              <a:rPr lang="en-US" sz="2800" b="1" dirty="0"/>
              <a:t>Moving objects</a:t>
            </a:r>
          </a:p>
          <a:p>
            <a:r>
              <a:rPr lang="en-US" sz="2800" b="1" dirty="0"/>
              <a:t>Level and other layer addition</a:t>
            </a:r>
          </a:p>
          <a:p>
            <a:r>
              <a:rPr lang="en-US" sz="2800" b="1" dirty="0"/>
              <a:t>New map design</a:t>
            </a:r>
          </a:p>
          <a:p>
            <a:r>
              <a:rPr lang="en-US" sz="2800" b="1" dirty="0"/>
              <a:t>New tile objects</a:t>
            </a:r>
          </a:p>
          <a:p>
            <a:r>
              <a:rPr lang="en-US" sz="2800" b="1" dirty="0"/>
              <a:t>New don’t touch part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C7225F78-87E9-4826-BEB9-0071489CF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17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2463743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B3437D6-1438-4ACB-B43E-1A3A1F277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760621"/>
            <a:ext cx="9601200" cy="657972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/>
              <a:t>Future work: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5BF301B-0425-4D54-987F-0E721FF981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1700808"/>
            <a:ext cx="9601200" cy="4318992"/>
          </a:xfrm>
        </p:spPr>
        <p:txBody>
          <a:bodyPr>
            <a:normAutofit/>
          </a:bodyPr>
          <a:lstStyle/>
          <a:p>
            <a:r>
              <a:rPr lang="en-US" sz="2800" b="1" dirty="0"/>
              <a:t>I'll believe that in </a:t>
            </a:r>
            <a:r>
              <a:rPr lang="en-US" sz="2800" b="1" dirty="0" err="1"/>
              <a:t>future,I'll</a:t>
            </a:r>
            <a:r>
              <a:rPr lang="en-US" sz="2800" b="1" dirty="0"/>
              <a:t> able to create more professional and advanced </a:t>
            </a:r>
            <a:r>
              <a:rPr lang="en-US" sz="2800" b="1" dirty="0" err="1"/>
              <a:t>games.But</a:t>
            </a:r>
            <a:r>
              <a:rPr lang="en-US" sz="2800" b="1" dirty="0"/>
              <a:t> personally I enjoyed from this project so </a:t>
            </a:r>
            <a:r>
              <a:rPr lang="en-US" sz="2800" b="1" dirty="0" err="1"/>
              <a:t>much.I’ve</a:t>
            </a:r>
            <a:r>
              <a:rPr lang="en-US" sz="2800" b="1" dirty="0"/>
              <a:t> learned a lot of things from this </a:t>
            </a:r>
            <a:r>
              <a:rPr lang="en-US" sz="2800" b="1" dirty="0" err="1"/>
              <a:t>course.I’ll</a:t>
            </a:r>
            <a:r>
              <a:rPr lang="en-US" sz="2800" b="1" dirty="0"/>
              <a:t> </a:t>
            </a:r>
            <a:r>
              <a:rPr lang="en-US" sz="2800" b="1" dirty="0" err="1"/>
              <a:t>definetely</a:t>
            </a:r>
            <a:r>
              <a:rPr lang="en-US" sz="2800" b="1" dirty="0"/>
              <a:t> will make a game in the future.</a:t>
            </a:r>
          </a:p>
          <a:p>
            <a:r>
              <a:rPr lang="en-US" sz="2800" b="1" dirty="0"/>
              <a:t>Game industry is changing and increasing day by </a:t>
            </a:r>
            <a:r>
              <a:rPr lang="en-US" sz="2800" b="1" dirty="0" err="1"/>
              <a:t>day.I</a:t>
            </a:r>
            <a:r>
              <a:rPr lang="en-US" sz="2800" b="1" dirty="0"/>
              <a:t> personally think it’s a big chance to improve ourselves in this.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85E29A99-E391-4285-B8C1-D25AFC638E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18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08691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AE99D004-9CE8-4E4E-87DE-8C39B90EB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 err="1"/>
              <a:t>References&amp;Resources</a:t>
            </a:r>
            <a:endParaRPr lang="en-US" b="1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B2AE5A5-C45D-4D7A-9F31-0525FFC67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Mostly I used “</a:t>
            </a:r>
            <a:r>
              <a:rPr lang="en-US" sz="2400" b="1" dirty="0" err="1"/>
              <a:t>arcade.academy</a:t>
            </a:r>
            <a:r>
              <a:rPr lang="en-US" sz="2400" b="1" dirty="0"/>
              <a:t>”. </a:t>
            </a:r>
          </a:p>
          <a:p>
            <a:r>
              <a:rPr lang="en-US" sz="2400" b="1" dirty="0"/>
              <a:t>From </a:t>
            </a:r>
            <a:r>
              <a:rPr lang="en-US" sz="2400" b="1" dirty="0" err="1"/>
              <a:t>Youtube</a:t>
            </a:r>
            <a:r>
              <a:rPr lang="en-US" sz="2400" b="1" dirty="0"/>
              <a:t> we watched a plenty of videos from channel called “Tech with Tim”, ”</a:t>
            </a:r>
            <a:r>
              <a:rPr lang="en-US" sz="2400" b="1" dirty="0" err="1"/>
              <a:t>DaFluffyPotato</a:t>
            </a:r>
            <a:r>
              <a:rPr lang="en-US" sz="2400" b="1" dirty="0"/>
              <a:t>”, “Professor Craven” and etc.</a:t>
            </a:r>
          </a:p>
          <a:p>
            <a:r>
              <a:rPr lang="en-US" sz="2400" b="1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http://programarcadegames.com/</a:t>
            </a:r>
            <a:endParaRPr lang="en-US" sz="2400" b="1" dirty="0"/>
          </a:p>
          <a:p>
            <a:r>
              <a:rPr lang="en-US" sz="2400" b="1" dirty="0"/>
              <a:t>https://www.pygame.org/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CA13D06-1DE9-4E05-8C7F-1E38B65B1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19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884274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0A4095A-7BD7-402C-B291-68968B743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b="1" dirty="0"/>
              <a:t>Table Of Contents</a:t>
            </a:r>
            <a:br>
              <a:rPr lang="en-US" dirty="0"/>
            </a:br>
            <a:endParaRPr lang="en-US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1B204EE3-64DD-4AEB-AAE0-2660B49081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Project Aim</a:t>
            </a:r>
          </a:p>
          <a:p>
            <a:r>
              <a:rPr lang="en-US" sz="2400" b="1" dirty="0"/>
              <a:t>Information about game</a:t>
            </a:r>
          </a:p>
          <a:p>
            <a:r>
              <a:rPr lang="en-US" sz="2400" b="1" dirty="0"/>
              <a:t>First Prototype</a:t>
            </a:r>
          </a:p>
          <a:p>
            <a:r>
              <a:rPr lang="en-US" sz="2400" b="1" dirty="0"/>
              <a:t> Second Prototype</a:t>
            </a:r>
          </a:p>
          <a:p>
            <a:r>
              <a:rPr lang="en-US" sz="2400" b="1" dirty="0"/>
              <a:t>Final Product description</a:t>
            </a:r>
          </a:p>
          <a:p>
            <a:r>
              <a:rPr lang="en-US" sz="2400" b="1" dirty="0"/>
              <a:t>Future 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1D79A2AA-613A-4901-8975-98EBF2628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2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0421106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3A749D9-44CD-460E-ABC2-1111305B96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812" y="2857500"/>
            <a:ext cx="9601200" cy="1143000"/>
          </a:xfrm>
        </p:spPr>
        <p:txBody>
          <a:bodyPr>
            <a:normAutofit/>
          </a:bodyPr>
          <a:lstStyle/>
          <a:p>
            <a:pPr algn="ctr"/>
            <a:r>
              <a:rPr lang="en-US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Thanks for listening!</a:t>
            </a:r>
          </a:p>
        </p:txBody>
      </p:sp>
      <p:sp>
        <p:nvSpPr>
          <p:cNvPr id="3" name="Slayt Numarası Yer Tutucusu 2">
            <a:extLst>
              <a:ext uri="{FF2B5EF4-FFF2-40B4-BE49-F238E27FC236}">
                <a16:creationId xmlns:a16="http://schemas.microsoft.com/office/drawing/2014/main" id="{EB1F259B-421B-44DD-8815-11A12DB7F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20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552153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5938B3CA-989D-4483-91D3-C471EA401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400" b="1" dirty="0"/>
              <a:t>Project Aim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E6DC8AF8-04EB-4E26-93C6-B64CA68C5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/>
              <a:t>The aim of my project is to create a game by using a “Python” programming language in order to keep people entertained and improve myself in “Game Development” industry.</a:t>
            </a:r>
          </a:p>
          <a:p>
            <a:r>
              <a:rPr lang="en-US" sz="2800" b="1" dirty="0"/>
              <a:t>At the end of this project we will have a playable breakout game that we’ve written from start to stop using Python together with </a:t>
            </a:r>
            <a:r>
              <a:rPr lang="en-US" sz="2800" b="1" dirty="0" err="1"/>
              <a:t>PyGame</a:t>
            </a:r>
            <a:r>
              <a:rPr lang="en-US" sz="2800" b="1" dirty="0"/>
              <a:t>.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43C2AA68-E894-4D11-8E87-B1EB09EC3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3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297144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02DECE58-B0DE-41DF-9345-AD0940156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Information about my game: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CB7F8BE-99D3-4FD3-99C2-56E63A8119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I named it as “</a:t>
            </a:r>
            <a:r>
              <a:rPr lang="en-US" sz="2400" b="1" dirty="0" err="1"/>
              <a:t>TechPan</a:t>
            </a:r>
            <a:r>
              <a:rPr lang="en-US" sz="2400" b="1" dirty="0"/>
              <a:t>”.</a:t>
            </a:r>
          </a:p>
          <a:p>
            <a:r>
              <a:rPr lang="en-US" sz="2400" b="1" dirty="0"/>
              <a:t>The main character’s name is </a:t>
            </a:r>
            <a:r>
              <a:rPr lang="en-US" sz="2400" b="1" dirty="0" err="1"/>
              <a:t>Pan.she’as</a:t>
            </a:r>
            <a:r>
              <a:rPr lang="en-US" sz="2400" b="1" dirty="0"/>
              <a:t> an adventurer.</a:t>
            </a:r>
          </a:p>
          <a:p>
            <a:r>
              <a:rPr lang="en-US" sz="2400" b="1" dirty="0"/>
              <a:t>She have to collect coins and pass to another level.</a:t>
            </a:r>
          </a:p>
          <a:p>
            <a:r>
              <a:rPr lang="en-US" sz="2400" b="1" dirty="0"/>
              <a:t>If she will fell into “don’t touch </a:t>
            </a:r>
            <a:r>
              <a:rPr lang="en-US" sz="2400" b="1" dirty="0" err="1"/>
              <a:t>parts”,as</a:t>
            </a:r>
            <a:r>
              <a:rPr lang="en-US" sz="2400" b="1" dirty="0"/>
              <a:t> </a:t>
            </a:r>
            <a:r>
              <a:rPr lang="en-US" sz="2400" b="1" dirty="0" err="1"/>
              <a:t>water,strikes,lava,she</a:t>
            </a:r>
            <a:r>
              <a:rPr lang="en-US" sz="2400" b="1" dirty="0"/>
              <a:t> will die.</a:t>
            </a:r>
          </a:p>
          <a:p>
            <a:r>
              <a:rPr lang="en-US" sz="2400" b="1" dirty="0"/>
              <a:t>She can climb with ladders to collect more coins.</a:t>
            </a:r>
          </a:p>
          <a:p>
            <a:r>
              <a:rPr lang="en-US" sz="2400" b="1" dirty="0"/>
              <a:t>She has 3 health.</a:t>
            </a:r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8AFBC824-43B2-437D-9305-D13D43564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4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986795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CF0E6CD-5282-4D31-A5C9-F1FA57AFF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3383" y="419100"/>
            <a:ext cx="9601200" cy="8382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 err="1"/>
              <a:t>Python,PyGame</a:t>
            </a:r>
            <a:r>
              <a:rPr lang="en-US" sz="4000" b="1" dirty="0"/>
              <a:t> and PyCharm: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04BB6431-7BEB-4617-B356-EBBA745FC6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1484784"/>
            <a:ext cx="9601200" cy="4535016"/>
          </a:xfrm>
        </p:spPr>
        <p:txBody>
          <a:bodyPr/>
          <a:lstStyle/>
          <a:p>
            <a:r>
              <a:rPr lang="en-US" sz="2800" b="1" dirty="0"/>
              <a:t>Python is an interpreted, high-level, general-purpose programming language. I used Python 3.8 programming language. </a:t>
            </a:r>
          </a:p>
          <a:p>
            <a:r>
              <a:rPr lang="en-US" sz="2800" b="1" dirty="0" err="1"/>
              <a:t>Pygame</a:t>
            </a:r>
            <a:r>
              <a:rPr lang="en-US" sz="2800" b="1" dirty="0"/>
              <a:t> is a set of Python modules designed for writing video games.</a:t>
            </a:r>
          </a:p>
          <a:p>
            <a:r>
              <a:rPr lang="en-US" sz="2800" b="1" dirty="0" err="1"/>
              <a:t>Pycharm</a:t>
            </a:r>
            <a:r>
              <a:rPr lang="en-US" sz="2800" b="1" dirty="0"/>
              <a:t> is an IDE(Integrated Development Environment) by </a:t>
            </a:r>
            <a:r>
              <a:rPr lang="en-US" sz="2800" b="1" dirty="0" err="1"/>
              <a:t>Jetbrains</a:t>
            </a:r>
            <a:r>
              <a:rPr lang="en-US" sz="2800" b="1" dirty="0"/>
              <a:t>. It is used for development in Python and frameworks like </a:t>
            </a:r>
            <a:r>
              <a:rPr lang="en-US" sz="2800" b="1" dirty="0" err="1"/>
              <a:t>DJango</a:t>
            </a:r>
            <a:r>
              <a:rPr lang="en-US" sz="2800" b="1" dirty="0"/>
              <a:t>. </a:t>
            </a:r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FCFD3981-0A45-4384-B9CF-3576A7B45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5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1322001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5BDCC05-6FEE-4AAC-9729-99251B66E4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dirty="0"/>
              <a:t>Prototype 1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2086351-7F20-4811-8089-85ED43E41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b="1" dirty="0"/>
              <a:t>In </a:t>
            </a:r>
            <a:r>
              <a:rPr lang="az-Latn-AZ" sz="2400" b="1" dirty="0"/>
              <a:t>my first prototype </a:t>
            </a:r>
            <a:r>
              <a:rPr lang="en-US" sz="2400" b="1" dirty="0"/>
              <a:t>I achieved to complete the following steps below:</a:t>
            </a:r>
          </a:p>
          <a:p>
            <a:r>
              <a:rPr lang="en-US" sz="2400" b="1" dirty="0"/>
              <a:t>1.Opening a game window</a:t>
            </a:r>
          </a:p>
          <a:p>
            <a:r>
              <a:rPr lang="en-US" sz="2400" b="1" dirty="0"/>
              <a:t>2.Sprite addition</a:t>
            </a:r>
          </a:p>
          <a:p>
            <a:r>
              <a:rPr lang="en-US" sz="2400" b="1" dirty="0"/>
              <a:t>3.User control addition</a:t>
            </a:r>
          </a:p>
          <a:p>
            <a:r>
              <a:rPr lang="en-US" sz="2400" b="1" dirty="0"/>
              <a:t>4.Gravity and Scrolling addition</a:t>
            </a:r>
          </a:p>
          <a:p>
            <a:r>
              <a:rPr lang="en-US" sz="2400" b="1" dirty="0"/>
              <a:t>5.Coins and Sound addition</a:t>
            </a:r>
          </a:p>
          <a:p>
            <a:r>
              <a:rPr lang="en-US" sz="2400" b="1" dirty="0"/>
              <a:t>7.Displaying the score</a:t>
            </a:r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1842409B-A297-429C-93C8-ABC5CB061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6</a:t>
            </a:fld>
            <a:endParaRPr lang="tr-TR" noProof="0"/>
          </a:p>
        </p:txBody>
      </p:sp>
    </p:spTree>
    <p:extLst>
      <p:ext uri="{BB962C8B-B14F-4D97-AF65-F5344CB8AC3E}">
        <p14:creationId xmlns:p14="http://schemas.microsoft.com/office/powerpoint/2010/main" val="3665729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7C9034F5-3AEB-4666-B360-5821E0AC79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4" y="764704"/>
            <a:ext cx="9601200" cy="5255096"/>
          </a:xfrm>
        </p:spPr>
        <p:txBody>
          <a:bodyPr/>
          <a:lstStyle/>
          <a:p>
            <a:r>
              <a:rPr lang="en-US" b="1" dirty="0"/>
              <a:t>8.Map creation and Addition</a:t>
            </a:r>
          </a:p>
          <a:p>
            <a:r>
              <a:rPr lang="en-US" dirty="0"/>
              <a:t>I want to show you our Level 1 map of our Prototype 1.It’s from resources of Arcade Library.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9.Character animation &amp; definition</a:t>
            </a:r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D72EB847-A74C-49FE-B4EF-C69FEBE4B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7</a:t>
            </a:fld>
            <a:endParaRPr lang="tr-TR" noProof="0"/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87354D8-1DC8-4739-9E21-E1B1A6E0306D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703" b="15862"/>
          <a:stretch/>
        </p:blipFill>
        <p:spPr bwMode="auto">
          <a:xfrm>
            <a:off x="1065211" y="2204864"/>
            <a:ext cx="10285785" cy="194421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426562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292E7E42-A405-4E7F-97E1-97106E7E5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8</a:t>
            </a:fld>
            <a:endParaRPr lang="tr-TR" noProof="0"/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9796A2E2-5A7B-4B92-89BF-1762EC81B2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049" b="4906"/>
          <a:stretch/>
        </p:blipFill>
        <p:spPr>
          <a:xfrm>
            <a:off x="5662364" y="692696"/>
            <a:ext cx="5832648" cy="4968552"/>
          </a:xfrm>
        </p:spPr>
      </p:pic>
      <p:sp>
        <p:nvSpPr>
          <p:cNvPr id="6" name="Metin kutusu 5">
            <a:extLst>
              <a:ext uri="{FF2B5EF4-FFF2-40B4-BE49-F238E27FC236}">
                <a16:creationId xmlns:a16="http://schemas.microsoft.com/office/drawing/2014/main" id="{B5CA9CB0-FA4B-480A-8CC9-A859CB1FAFEB}"/>
              </a:ext>
            </a:extLst>
          </p:cNvPr>
          <p:cNvSpPr txBox="1"/>
          <p:nvPr/>
        </p:nvSpPr>
        <p:spPr>
          <a:xfrm>
            <a:off x="1413892" y="1052736"/>
            <a:ext cx="3672408" cy="181588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en-US" sz="2800" b="1" dirty="0"/>
              <a:t>As you all can see this was the </a:t>
            </a:r>
            <a:r>
              <a:rPr lang="en-US" sz="2800" b="1" dirty="0" err="1"/>
              <a:t>runned</a:t>
            </a:r>
            <a:r>
              <a:rPr lang="en-US" sz="2800" b="1" dirty="0"/>
              <a:t> version of Prototype-1.</a:t>
            </a:r>
          </a:p>
        </p:txBody>
      </p:sp>
      <p:pic>
        <p:nvPicPr>
          <p:cNvPr id="7" name="Resim 6">
            <a:extLst>
              <a:ext uri="{FF2B5EF4-FFF2-40B4-BE49-F238E27FC236}">
                <a16:creationId xmlns:a16="http://schemas.microsoft.com/office/drawing/2014/main" id="{B35B21AA-4C91-4BB6-BBC9-F2481B6D3348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7948" y="3280881"/>
            <a:ext cx="1514475" cy="1857375"/>
          </a:xfrm>
          <a:prstGeom prst="rect">
            <a:avLst/>
          </a:prstGeom>
        </p:spPr>
      </p:pic>
      <p:sp>
        <p:nvSpPr>
          <p:cNvPr id="8" name="Dikdörtgen 7">
            <a:extLst>
              <a:ext uri="{FF2B5EF4-FFF2-40B4-BE49-F238E27FC236}">
                <a16:creationId xmlns:a16="http://schemas.microsoft.com/office/drawing/2014/main" id="{1443FDAB-C18D-4987-BD5B-11F0E4ED656F}"/>
              </a:ext>
            </a:extLst>
          </p:cNvPr>
          <p:cNvSpPr/>
          <p:nvPr/>
        </p:nvSpPr>
        <p:spPr>
          <a:xfrm>
            <a:off x="1053852" y="5351615"/>
            <a:ext cx="369921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ea typeface="Calibri" panose="020F0502020204030204" pitchFamily="34" charset="0"/>
              </a:rPr>
              <a:t>We can see the image of our character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0792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173EF0ED-FFD8-470F-8549-2C70D41FB7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3812" y="412751"/>
            <a:ext cx="9601200" cy="59469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Prototype -2</a:t>
            </a: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656FDA8A-546F-482D-8A62-6FA3BD12C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4669" y="1007441"/>
            <a:ext cx="9601200" cy="4762500"/>
          </a:xfrm>
        </p:spPr>
        <p:txBody>
          <a:bodyPr/>
          <a:lstStyle/>
          <a:p>
            <a:r>
              <a:rPr lang="en-US" b="1" dirty="0"/>
              <a:t>In second prototype I’ve achieved to add a few more things like levels, different objects and etc.</a:t>
            </a:r>
          </a:p>
          <a:p>
            <a:r>
              <a:rPr lang="en-US" b="1" dirty="0"/>
              <a:t>Here you can see the </a:t>
            </a:r>
            <a:r>
              <a:rPr lang="en-US" b="1" dirty="0" err="1"/>
              <a:t>runned</a:t>
            </a:r>
            <a:r>
              <a:rPr lang="en-US" b="1" dirty="0"/>
              <a:t> version of Level 1.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ayt Numarası Yer Tutucusu 3">
            <a:extLst>
              <a:ext uri="{FF2B5EF4-FFF2-40B4-BE49-F238E27FC236}">
                <a16:creationId xmlns:a16="http://schemas.microsoft.com/office/drawing/2014/main" id="{47ECC2D0-78F1-4435-B1ED-83560CF6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E5137D0E-4A4F-4307-8994-C1891D747D59}" type="slidenum">
              <a:rPr lang="tr-TR" noProof="0" smtClean="0"/>
              <a:t>9</a:t>
            </a:fld>
            <a:endParaRPr lang="tr-TR" noProof="0"/>
          </a:p>
        </p:txBody>
      </p:sp>
      <p:pic>
        <p:nvPicPr>
          <p:cNvPr id="8" name="İçerik Yer Tutucusu 4">
            <a:extLst>
              <a:ext uri="{FF2B5EF4-FFF2-40B4-BE49-F238E27FC236}">
                <a16:creationId xmlns:a16="http://schemas.microsoft.com/office/drawing/2014/main" id="{1BA9B57A-50B4-4A89-899B-350B963FC7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354" b="468"/>
          <a:stretch/>
        </p:blipFill>
        <p:spPr>
          <a:xfrm>
            <a:off x="2595838" y="2286653"/>
            <a:ext cx="6997147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969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key ve Yatay tasarım şablonu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 dirty="0"/>
        </a:defPPr>
      </a:lstStyle>
      <a:style>
        <a:lnRef idx="1">
          <a:schemeClr val="accent2"/>
        </a:lnRef>
        <a:fillRef idx="2">
          <a:schemeClr val="accent2"/>
        </a:fillRef>
        <a:effectRef idx="1">
          <a:schemeClr val="accent2"/>
        </a:effectRef>
        <a:fontRef idx="minor">
          <a:schemeClr val="dk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29443200_TF03460606" id="{988114A1-ED18-4E29-88A6-A7A1012FC020}" vid="{1CF96ECE-062E-4B02-9183-9806389B91CD}"/>
    </a:ext>
  </a:extLst>
</a:theme>
</file>

<file path=ppt/theme/theme2.xml><?xml version="1.0" encoding="utf-8"?>
<a:theme xmlns:a="http://schemas.openxmlformats.org/drawingml/2006/main" name="Office Teması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is Teması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Dikey ve yatay tasarım slaytları</Template>
  <TotalTime>233</TotalTime>
  <Words>658</Words>
  <Application>Microsoft Macintosh PowerPoint</Application>
  <PresentationFormat>Custom</PresentationFormat>
  <Paragraphs>104</Paragraphs>
  <Slides>20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굴림</vt:lpstr>
      <vt:lpstr>Arial</vt:lpstr>
      <vt:lpstr>Century Gothic</vt:lpstr>
      <vt:lpstr>Times New Roman</vt:lpstr>
      <vt:lpstr>Dikey ve Yatay tasarım şablonu</vt:lpstr>
      <vt:lpstr>Başlık Düzeni</vt:lpstr>
      <vt:lpstr>Table Of Contents </vt:lpstr>
      <vt:lpstr>Project Aim</vt:lpstr>
      <vt:lpstr>Information about my game:</vt:lpstr>
      <vt:lpstr>Python,PyGame and PyCharm:</vt:lpstr>
      <vt:lpstr>Prototype 1</vt:lpstr>
      <vt:lpstr>PowerPoint Presentation</vt:lpstr>
      <vt:lpstr>PowerPoint Presentation</vt:lpstr>
      <vt:lpstr>Prototype -2</vt:lpstr>
      <vt:lpstr>PowerPoint Presentation</vt:lpstr>
      <vt:lpstr>PowerPoint Presentation</vt:lpstr>
      <vt:lpstr>PowerPoint Presentation</vt:lpstr>
      <vt:lpstr>PowerPoint Presentation</vt:lpstr>
      <vt:lpstr>Final Product</vt:lpstr>
      <vt:lpstr>PowerPoint Presentation</vt:lpstr>
      <vt:lpstr>PowerPoint Presentation</vt:lpstr>
      <vt:lpstr>What was new in Final Product?</vt:lpstr>
      <vt:lpstr>Future work:</vt:lpstr>
      <vt:lpstr>References&amp;Resources</vt:lpstr>
      <vt:lpstr>Thanks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Başlık Düzeni</dc:title>
  <dc:creator>Leyla Abdullayeva</dc:creator>
  <cp:lastModifiedBy>Leyla Abdullayeva</cp:lastModifiedBy>
  <cp:revision>12</cp:revision>
  <dcterms:created xsi:type="dcterms:W3CDTF">2020-06-09T00:28:56Z</dcterms:created>
  <dcterms:modified xsi:type="dcterms:W3CDTF">2022-04-13T13:09:50Z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Order">
    <vt:r8>74067800</vt:r8>
  </property>
  <property fmtid="{D5CDD505-2E9C-101B-9397-08002B2CF9AE}" pid="4" name="HiddenCategoryTags">
    <vt:lpwstr/>
  </property>
  <property fmtid="{D5CDD505-2E9C-101B-9397-08002B2CF9AE}" pid="5" name="InternalTags">
    <vt:lpwstr/>
  </property>
  <property fmtid="{D5CDD505-2E9C-101B-9397-08002B2CF9AE}" pid="6" name="FeatureTags">
    <vt:lpwstr/>
  </property>
  <property fmtid="{D5CDD505-2E9C-101B-9397-08002B2CF9AE}" pid="7" name="LocalizationTags">
    <vt:lpwstr/>
  </property>
  <property fmtid="{D5CDD505-2E9C-101B-9397-08002B2CF9AE}" pid="8" name="CategoryTags">
    <vt:lpwstr/>
  </property>
  <property fmtid="{D5CDD505-2E9C-101B-9397-08002B2CF9AE}" pid="9" name="Applications">
    <vt:lpwstr/>
  </property>
  <property fmtid="{D5CDD505-2E9C-101B-9397-08002B2CF9AE}" pid="10" name="CampaignTags">
    <vt:lpwstr/>
  </property>
  <property fmtid="{D5CDD505-2E9C-101B-9397-08002B2CF9AE}" pid="11" name="ScenarioTags">
    <vt:lpwstr/>
  </property>
</Properties>
</file>